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5" autoAdjust="0"/>
    <p:restoredTop sz="94660"/>
  </p:normalViewPr>
  <p:slideViewPr>
    <p:cSldViewPr>
      <p:cViewPr varScale="1">
        <p:scale>
          <a:sx n="68" d="100"/>
          <a:sy n="68" d="100"/>
        </p:scale>
        <p:origin x="850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9144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852397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424936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6"/>
            <a:ext cx="9144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04" y="6043367"/>
            <a:ext cx="2527387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1196752"/>
            <a:ext cx="5688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Cloud Masking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3848" y="3006502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Presented by</a:t>
            </a:r>
          </a:p>
          <a:p>
            <a:r>
              <a:rPr lang="id-ID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IPB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6021288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Cloud Masking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122904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Band </a:t>
            </a:r>
            <a:r>
              <a:rPr lang="en-US" b="1" dirty="0" smtClean="0"/>
              <a:t>432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122904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Enhancement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03" y="1787225"/>
            <a:ext cx="3730465" cy="38101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787225"/>
            <a:ext cx="3717689" cy="37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996952"/>
            <a:ext cx="3253602" cy="24209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3449235"/>
            <a:ext cx="1656184" cy="111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5536" y="1"/>
            <a:ext cx="3013594" cy="34492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5536" y="4293096"/>
            <a:ext cx="3013594" cy="2722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544" y="54868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Band BQA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130" y="17312"/>
            <a:ext cx="5730087" cy="42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FMASK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95717" y="2348880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509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FMASK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166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BQA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5259705" y="2089329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74728"/>
            <a:ext cx="5243978" cy="3913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16" y="1974728"/>
            <a:ext cx="5248019" cy="391305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508104" y="1984519"/>
            <a:ext cx="2592288" cy="238490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87266" y="2089329"/>
            <a:ext cx="2592288" cy="238490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886"/>
            <a:ext cx="3566302" cy="2661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292" y="1475984"/>
            <a:ext cx="5614220" cy="4185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63869"/>
            <a:ext cx="8424936" cy="850106"/>
          </a:xfrm>
        </p:spPr>
        <p:txBody>
          <a:bodyPr/>
          <a:lstStyle/>
          <a:p>
            <a:pPr algn="ctr"/>
            <a:r>
              <a:rPr lang="en-US" dirty="0" smtClean="0"/>
              <a:t>Combining FMASK &amp; BQA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5244" y="1387262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08104" y="1628800"/>
            <a:ext cx="2592288" cy="238490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212976"/>
            <a:ext cx="3566302" cy="2659121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43608" y="3421132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" y="2306300"/>
            <a:ext cx="5367491" cy="3528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499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Original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16288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Cleaning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67544" y="2852936"/>
            <a:ext cx="3708412" cy="2592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319"/>
          <a:stretch/>
        </p:blipFill>
        <p:spPr>
          <a:xfrm>
            <a:off x="5004048" y="2306300"/>
            <a:ext cx="4139952" cy="353760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058054" y="2780928"/>
            <a:ext cx="3708412" cy="259228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5680"/>
            <a:ext cx="5508104" cy="4106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Median filter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509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Filtering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03648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BQA &amp; FMASK</a:t>
            </a:r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2051720" y="1955682"/>
            <a:ext cx="2286000" cy="2103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42" r="7369"/>
          <a:stretch/>
        </p:blipFill>
        <p:spPr>
          <a:xfrm>
            <a:off x="4679504" y="1795298"/>
            <a:ext cx="4464496" cy="412659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940152" y="2132856"/>
            <a:ext cx="2325717" cy="213966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648"/>
          <a:stretch/>
        </p:blipFill>
        <p:spPr>
          <a:xfrm>
            <a:off x="29886" y="1726394"/>
            <a:ext cx="4299367" cy="4211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288"/>
          <a:stretch/>
        </p:blipFill>
        <p:spPr>
          <a:xfrm>
            <a:off x="4329253" y="1726394"/>
            <a:ext cx="4788024" cy="4208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Buffering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281" y="126523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Filtering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126523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Buffering 2 pixels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1016613" y="1988840"/>
            <a:ext cx="2286000" cy="210312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38394" y="1841119"/>
            <a:ext cx="2286000" cy="210312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63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48264" y="1196752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Specification of Dell </a:t>
            </a:r>
            <a:r>
              <a:rPr lang="en-US" dirty="0" err="1" smtClean="0"/>
              <a:t>xps</a:t>
            </a:r>
            <a:r>
              <a:rPr lang="en-US" dirty="0" smtClean="0"/>
              <a:t> 13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 i7 -7Y75 @1.30GHz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RAM 16GB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" y="1124744"/>
            <a:ext cx="6939447" cy="37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1645</TotalTime>
  <Words>54</Words>
  <Application>Microsoft Office PowerPoint</Application>
  <PresentationFormat>On-screen Show (4:3)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Cloud Masking</vt:lpstr>
      <vt:lpstr>PowerPoint Presentation</vt:lpstr>
      <vt:lpstr>FMASK</vt:lpstr>
      <vt:lpstr>Combining FMASK &amp; BQA</vt:lpstr>
      <vt:lpstr>Cleaning</vt:lpstr>
      <vt:lpstr>Median filter</vt:lpstr>
      <vt:lpstr>Buffering</vt:lpstr>
      <vt:lpstr>Running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User</cp:lastModifiedBy>
  <cp:revision>72</cp:revision>
  <dcterms:created xsi:type="dcterms:W3CDTF">2017-05-23T10:30:05Z</dcterms:created>
  <dcterms:modified xsi:type="dcterms:W3CDTF">2017-12-19T10:50:11Z</dcterms:modified>
</cp:coreProperties>
</file>